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2" r:id="rId2"/>
  </p:sldMasterIdLst>
  <p:notesMasterIdLst>
    <p:notesMasterId r:id="rId5"/>
  </p:notesMasterIdLst>
  <p:sldIdLst>
    <p:sldId id="257" r:id="rId3"/>
    <p:sldId id="282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3869"/>
    <a:srgbClr val="8871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219378-DB7D-486E-B229-4DE0591C1A62}" v="6" dt="2024-03-14T10:08:48.5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2256" autoAdjust="0"/>
  </p:normalViewPr>
  <p:slideViewPr>
    <p:cSldViewPr snapToGrid="0">
      <p:cViewPr varScale="1">
        <p:scale>
          <a:sx n="94" d="100"/>
          <a:sy n="94" d="100"/>
        </p:scale>
        <p:origin x="11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3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12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1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78B5C-2D01-44C6-939F-10EB52BDDB5E}" type="datetimeFigureOut">
              <a:rPr lang="nl-NL" smtClean="0"/>
              <a:t>14-3-2024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0EB767-3C3B-4DEB-9056-3DAD336848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8695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0EB767-3C3B-4DEB-9056-3DAD336848D2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8867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emf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9.emf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.emf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.emf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0A65A3-A65B-A356-3A63-235B70E19D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85A6CF7-2485-B1D0-8B34-0F228D7261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A5E7873-BBA4-C8AE-00EB-D67F9B9E4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3BDC9-848E-44C7-A5E6-BF3FF024F5D0}" type="datetimeFigureOut">
              <a:rPr lang="nl-NL" smtClean="0"/>
              <a:t>14-3-2024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60565E5-D3A1-BF1E-041C-1640AADB3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8785D21-B728-4C06-63FC-8711DD04B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A2969-B745-42B5-8157-3C62B0AD8A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9403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69EDD7-0BDE-9295-0E82-C5CCE4263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92A17BF-4E07-FDF6-22FB-5938673D43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045ECB9-8003-368D-4630-B8AF2E9BB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3BDC9-848E-44C7-A5E6-BF3FF024F5D0}" type="datetimeFigureOut">
              <a:rPr lang="nl-NL" smtClean="0"/>
              <a:t>14-3-2024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F7CAB2B-C4B5-2966-E706-5E5855B7B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8FB50BC-2E4A-CC2F-FEB0-0209A5593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A2969-B745-42B5-8157-3C62B0AD8A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9222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4A277A7D-CE7F-936C-C584-9EB3C01C82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265735A-30FF-F3CA-057A-E3934631C0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F19F2C6-7B37-FA08-9E23-990B48B8A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3BDC9-848E-44C7-A5E6-BF3FF024F5D0}" type="datetimeFigureOut">
              <a:rPr lang="nl-NL" smtClean="0"/>
              <a:t>14-3-2024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0F24120-733E-0008-2394-6F3D50E8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1641C82-BB99-5A4E-BE06-966E63C91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A2969-B745-42B5-8157-3C62B0AD8A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2457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E0648679-D61F-2576-8824-D4CB3B8EDA6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668001" y="576262"/>
            <a:ext cx="977064" cy="239391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400" b="1">
                <a:solidFill>
                  <a:schemeClr val="accent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nl-NL" dirty="0"/>
              <a:t>Datum</a:t>
            </a:r>
          </a:p>
        </p:txBody>
      </p:sp>
      <p:sp>
        <p:nvSpPr>
          <p:cNvPr id="6" name="Tijdelijke aanduiding voor tekst 4">
            <a:extLst>
              <a:ext uri="{FF2B5EF4-FFF2-40B4-BE49-F238E27FC236}">
                <a16:creationId xmlns:a16="http://schemas.microsoft.com/office/drawing/2014/main" id="{32C74B9C-4A3D-3870-11B9-6FFEE3A5DDC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6935" y="576262"/>
            <a:ext cx="2394786" cy="239391"/>
          </a:xfrm>
          <a:prstGeom prst="rect">
            <a:avLst/>
          </a:prstGeom>
        </p:spPr>
        <p:txBody>
          <a:bodyPr/>
          <a:lstStyle>
            <a:lvl1pPr marL="0" indent="0">
              <a:buNone/>
              <a:tabLst>
                <a:tab pos="360363" algn="l"/>
              </a:tabLst>
              <a:defRPr sz="1400" b="1">
                <a:solidFill>
                  <a:schemeClr val="accent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nl-NL" dirty="0"/>
              <a:t>Presentator</a:t>
            </a:r>
          </a:p>
        </p:txBody>
      </p:sp>
      <p:sp>
        <p:nvSpPr>
          <p:cNvPr id="7" name="Tijdelijke aanduiding voor tekst 4">
            <a:extLst>
              <a:ext uri="{FF2B5EF4-FFF2-40B4-BE49-F238E27FC236}">
                <a16:creationId xmlns:a16="http://schemas.microsoft.com/office/drawing/2014/main" id="{C716A87C-BDAB-EBD9-E45D-48EEC7B56A3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46935" y="812960"/>
            <a:ext cx="2394785" cy="2393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nl-NL" sz="1400" b="1" dirty="0">
                <a:solidFill>
                  <a:schemeClr val="accent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nl-NL" dirty="0"/>
              <a:t>Naam Achternaam</a:t>
            </a:r>
          </a:p>
        </p:txBody>
      </p:sp>
      <p:sp>
        <p:nvSpPr>
          <p:cNvPr id="8" name="Tijdelijke aanduiding voor tekst 4">
            <a:extLst>
              <a:ext uri="{FF2B5EF4-FFF2-40B4-BE49-F238E27FC236}">
                <a16:creationId xmlns:a16="http://schemas.microsoft.com/office/drawing/2014/main" id="{7E6C3614-5324-16CC-9E69-41782D044D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157791" y="812960"/>
            <a:ext cx="1487274" cy="239391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lang="nl-NL" sz="1400" b="0" dirty="0">
                <a:solidFill>
                  <a:schemeClr val="accent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nl-NL" dirty="0"/>
              <a:t>1 januari 2023</a:t>
            </a:r>
          </a:p>
        </p:txBody>
      </p:sp>
      <p:sp>
        <p:nvSpPr>
          <p:cNvPr id="14" name="Ondertitel 2">
            <a:extLst>
              <a:ext uri="{FF2B5EF4-FFF2-40B4-BE49-F238E27FC236}">
                <a16:creationId xmlns:a16="http://schemas.microsoft.com/office/drawing/2014/main" id="{4198DB13-C722-06EF-A709-F05ABB6496B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2579071"/>
            <a:ext cx="9144000" cy="1699858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lnSpc>
                <a:spcPct val="70000"/>
              </a:lnSpc>
              <a:buNone/>
              <a:defRPr sz="7000" b="1" spc="-150"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Hier de titel</a:t>
            </a: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8F6928EC-C189-AA3D-3AE2-15B57FF4E28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84494" y="5858096"/>
            <a:ext cx="1223010" cy="452967"/>
          </a:xfrm>
          <a:prstGeom prst="rect">
            <a:avLst/>
          </a:prstGeom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id="{BADE4374-F2F3-3EA6-65E3-1D176691D45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350159" y="1491993"/>
            <a:ext cx="12892317" cy="4545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1588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CDCB204C-07C7-1BB2-9C85-048DA4F98DD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50158" y="1492335"/>
            <a:ext cx="12892317" cy="4545447"/>
          </a:xfrm>
          <a:prstGeom prst="rect">
            <a:avLst/>
          </a:prstGeom>
        </p:spPr>
      </p:pic>
      <p:sp>
        <p:nvSpPr>
          <p:cNvPr id="8" name="Tijdelijke aanduiding voor tekst 4">
            <a:extLst>
              <a:ext uri="{FF2B5EF4-FFF2-40B4-BE49-F238E27FC236}">
                <a16:creationId xmlns:a16="http://schemas.microsoft.com/office/drawing/2014/main" id="{9983904B-846E-C5AB-5C87-1E635ADE282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830128" y="576262"/>
            <a:ext cx="814936" cy="239391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40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nl-NL" dirty="0"/>
              <a:t>Datum</a:t>
            </a:r>
          </a:p>
        </p:txBody>
      </p:sp>
      <p:sp>
        <p:nvSpPr>
          <p:cNvPr id="9" name="Tijdelijke aanduiding voor tekst 4">
            <a:extLst>
              <a:ext uri="{FF2B5EF4-FFF2-40B4-BE49-F238E27FC236}">
                <a16:creationId xmlns:a16="http://schemas.microsoft.com/office/drawing/2014/main" id="{E5DBAD02-015B-6DCA-101D-393CEE0A2A7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6935" y="576262"/>
            <a:ext cx="2394786" cy="239391"/>
          </a:xfrm>
          <a:prstGeom prst="rect">
            <a:avLst/>
          </a:prstGeom>
        </p:spPr>
        <p:txBody>
          <a:bodyPr/>
          <a:lstStyle>
            <a:lvl1pPr marL="0" indent="0">
              <a:buNone/>
              <a:tabLst>
                <a:tab pos="360363" algn="l"/>
              </a:tabLst>
              <a:defRPr sz="1400" b="1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nl-NL" dirty="0"/>
              <a:t>Presentator</a:t>
            </a:r>
          </a:p>
        </p:txBody>
      </p:sp>
      <p:sp>
        <p:nvSpPr>
          <p:cNvPr id="11" name="Tijdelijke aanduiding voor tekst 4">
            <a:extLst>
              <a:ext uri="{FF2B5EF4-FFF2-40B4-BE49-F238E27FC236}">
                <a16:creationId xmlns:a16="http://schemas.microsoft.com/office/drawing/2014/main" id="{E4ACE85A-7F4B-F5A0-26C2-FC96DA440F0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46935" y="812960"/>
            <a:ext cx="2394785" cy="2393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nl-NL" sz="1400" b="0" dirty="0">
                <a:solidFill>
                  <a:schemeClr val="bg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nl-NL" dirty="0"/>
              <a:t>Naam Achternaam</a:t>
            </a:r>
          </a:p>
        </p:txBody>
      </p:sp>
      <p:sp>
        <p:nvSpPr>
          <p:cNvPr id="13" name="Tijdelijke aanduiding voor tekst 4">
            <a:extLst>
              <a:ext uri="{FF2B5EF4-FFF2-40B4-BE49-F238E27FC236}">
                <a16:creationId xmlns:a16="http://schemas.microsoft.com/office/drawing/2014/main" id="{886EFBC4-B8D8-D204-9CD4-4C024141C29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207557" y="812960"/>
            <a:ext cx="1437508" cy="239391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lang="nl-NL" sz="1400" b="0" dirty="0">
                <a:solidFill>
                  <a:schemeClr val="bg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nl-NL" dirty="0"/>
              <a:t>1 januari 2023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9E2A3601-D2A5-A426-0DF1-AFA5E9D8E47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484495" y="5858098"/>
            <a:ext cx="1223010" cy="452967"/>
          </a:xfrm>
          <a:prstGeom prst="rect">
            <a:avLst/>
          </a:prstGeom>
        </p:spPr>
      </p:pic>
      <p:sp>
        <p:nvSpPr>
          <p:cNvPr id="10" name="Ondertitel 2">
            <a:extLst>
              <a:ext uri="{FF2B5EF4-FFF2-40B4-BE49-F238E27FC236}">
                <a16:creationId xmlns:a16="http://schemas.microsoft.com/office/drawing/2014/main" id="{DE759F0C-6A17-D2E9-DBBE-4C80C9DE2F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2579071"/>
            <a:ext cx="9144000" cy="1699858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lnSpc>
                <a:spcPct val="70000"/>
              </a:lnSpc>
              <a:buNone/>
              <a:defRPr sz="7000" b="1" spc="-150"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Hier de titel</a:t>
            </a:r>
          </a:p>
        </p:txBody>
      </p:sp>
    </p:spTree>
    <p:extLst>
      <p:ext uri="{BB962C8B-B14F-4D97-AF65-F5344CB8AC3E}">
        <p14:creationId xmlns:p14="http://schemas.microsoft.com/office/powerpoint/2010/main" val="36172718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E0648679-D61F-2576-8824-D4CB3B8EDA6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668001" y="576262"/>
            <a:ext cx="977064" cy="239391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400" b="1">
                <a:solidFill>
                  <a:schemeClr val="accent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nl-NL" dirty="0"/>
              <a:t>Datum</a:t>
            </a:r>
          </a:p>
        </p:txBody>
      </p:sp>
      <p:sp>
        <p:nvSpPr>
          <p:cNvPr id="6" name="Tijdelijke aanduiding voor tekst 4">
            <a:extLst>
              <a:ext uri="{FF2B5EF4-FFF2-40B4-BE49-F238E27FC236}">
                <a16:creationId xmlns:a16="http://schemas.microsoft.com/office/drawing/2014/main" id="{32C74B9C-4A3D-3870-11B9-6FFEE3A5DDC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6935" y="576262"/>
            <a:ext cx="2394786" cy="239391"/>
          </a:xfrm>
          <a:prstGeom prst="rect">
            <a:avLst/>
          </a:prstGeom>
        </p:spPr>
        <p:txBody>
          <a:bodyPr/>
          <a:lstStyle>
            <a:lvl1pPr marL="0" indent="0">
              <a:buNone/>
              <a:tabLst>
                <a:tab pos="360363" algn="l"/>
              </a:tabLst>
              <a:defRPr sz="1400" b="1">
                <a:solidFill>
                  <a:schemeClr val="accent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nl-NL" dirty="0"/>
              <a:t>Presentator</a:t>
            </a:r>
          </a:p>
        </p:txBody>
      </p:sp>
      <p:sp>
        <p:nvSpPr>
          <p:cNvPr id="7" name="Tijdelijke aanduiding voor tekst 4">
            <a:extLst>
              <a:ext uri="{FF2B5EF4-FFF2-40B4-BE49-F238E27FC236}">
                <a16:creationId xmlns:a16="http://schemas.microsoft.com/office/drawing/2014/main" id="{C716A87C-BDAB-EBD9-E45D-48EEC7B56A3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46935" y="812960"/>
            <a:ext cx="2394785" cy="2393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nl-NL" sz="1400" b="1" dirty="0">
                <a:solidFill>
                  <a:schemeClr val="accent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nl-NL" dirty="0"/>
              <a:t>Naam Achternaam</a:t>
            </a:r>
          </a:p>
        </p:txBody>
      </p:sp>
      <p:sp>
        <p:nvSpPr>
          <p:cNvPr id="8" name="Tijdelijke aanduiding voor tekst 4">
            <a:extLst>
              <a:ext uri="{FF2B5EF4-FFF2-40B4-BE49-F238E27FC236}">
                <a16:creationId xmlns:a16="http://schemas.microsoft.com/office/drawing/2014/main" id="{7E6C3614-5324-16CC-9E69-41782D044D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157791" y="812960"/>
            <a:ext cx="1487274" cy="239391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lang="nl-NL" sz="1400" b="0" dirty="0">
                <a:solidFill>
                  <a:schemeClr val="accent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nl-NL" dirty="0"/>
              <a:t>1 januari 2023</a:t>
            </a:r>
          </a:p>
        </p:txBody>
      </p:sp>
      <p:sp>
        <p:nvSpPr>
          <p:cNvPr id="14" name="Ondertitel 2">
            <a:extLst>
              <a:ext uri="{FF2B5EF4-FFF2-40B4-BE49-F238E27FC236}">
                <a16:creationId xmlns:a16="http://schemas.microsoft.com/office/drawing/2014/main" id="{4198DB13-C722-06EF-A709-F05ABB6496B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2579071"/>
            <a:ext cx="9144000" cy="1699858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lnSpc>
                <a:spcPct val="70000"/>
              </a:lnSpc>
              <a:buNone/>
              <a:defRPr sz="7000" b="1" spc="-150"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Hier de titel</a:t>
            </a: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8F6928EC-C189-AA3D-3AE2-15B57FF4E28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84494" y="5858096"/>
            <a:ext cx="1223010" cy="452967"/>
          </a:xfrm>
          <a:prstGeom prst="rect">
            <a:avLst/>
          </a:prstGeom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id="{BADE4374-F2F3-3EA6-65E3-1D176691D45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350159" y="1491993"/>
            <a:ext cx="12892317" cy="4545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9287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sopgav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4DF935F4-8265-C89C-3356-B5E6AE29291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4212" y="742016"/>
            <a:ext cx="2473960" cy="575252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12218D26-2727-CE76-906F-A700B4425C7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782493" y="-601961"/>
            <a:ext cx="3750594" cy="2622595"/>
          </a:xfrm>
          <a:prstGeom prst="rect">
            <a:avLst/>
          </a:prstGeom>
        </p:spPr>
      </p:pic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id="{D75F4762-17A4-7F49-F470-CB86B94DCC9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6934" y="1969454"/>
            <a:ext cx="10806865" cy="3851275"/>
          </a:xfrm>
        </p:spPr>
        <p:txBody>
          <a:bodyPr/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0B5DF4FA-201D-3F15-03D7-BAF8181A9F4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639616" y="5979507"/>
            <a:ext cx="895205" cy="331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038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el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6B76AAAF-9461-DE42-8AD1-ECC4A6ED9DDB}"/>
              </a:ext>
            </a:extLst>
          </p:cNvPr>
          <p:cNvSpPr/>
          <p:nvPr userDrawn="1"/>
        </p:nvSpPr>
        <p:spPr>
          <a:xfrm>
            <a:off x="6096000" y="2055812"/>
            <a:ext cx="6096000" cy="480694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8F9B505D-9F58-4A33-23E1-8EB237056782}"/>
              </a:ext>
            </a:extLst>
          </p:cNvPr>
          <p:cNvSpPr/>
          <p:nvPr userDrawn="1"/>
        </p:nvSpPr>
        <p:spPr>
          <a:xfrm>
            <a:off x="-1" y="2055812"/>
            <a:ext cx="6096001" cy="48021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4A275551-E52D-E272-1E0C-3A65D96FF40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306770" y="3704332"/>
            <a:ext cx="1482457" cy="1505148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5AEDE381-7DE8-AF2A-9C9D-B0D4E5B312A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782560" y="3699571"/>
            <a:ext cx="2722880" cy="1149660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A80ECDCD-140E-1A04-B4AC-C7E07EA2BCF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37160" y="499497"/>
            <a:ext cx="2276285" cy="580626"/>
          </a:xfrm>
          <a:prstGeom prst="rect">
            <a:avLst/>
          </a:prstGeom>
        </p:spPr>
      </p:pic>
      <p:sp>
        <p:nvSpPr>
          <p:cNvPr id="5" name="Titel 2">
            <a:extLst>
              <a:ext uri="{FF2B5EF4-FFF2-40B4-BE49-F238E27FC236}">
                <a16:creationId xmlns:a16="http://schemas.microsoft.com/office/drawing/2014/main" id="{E6A6D5C3-3E47-519A-D48C-46FDA636C6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10306" y="478318"/>
            <a:ext cx="8344534" cy="1285469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defRPr>
                <a:latin typeface="+mn-lt"/>
              </a:defRPr>
            </a:lvl1pPr>
          </a:lstStyle>
          <a:p>
            <a:r>
              <a:rPr lang="nl-NL" dirty="0"/>
              <a:t>Hier een stelling</a:t>
            </a:r>
            <a:br>
              <a:rPr lang="nl-NL" dirty="0"/>
            </a:br>
            <a:r>
              <a:rPr lang="nl-NL" dirty="0"/>
              <a:t>van twee regels</a:t>
            </a:r>
          </a:p>
        </p:txBody>
      </p:sp>
    </p:spTree>
    <p:extLst>
      <p:ext uri="{BB962C8B-B14F-4D97-AF65-F5344CB8AC3E}">
        <p14:creationId xmlns:p14="http://schemas.microsoft.com/office/powerpoint/2010/main" val="15346384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geme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2">
            <a:extLst>
              <a:ext uri="{FF2B5EF4-FFF2-40B4-BE49-F238E27FC236}">
                <a16:creationId xmlns:a16="http://schemas.microsoft.com/office/drawing/2014/main" id="{3766B2C2-39ED-4344-A6A9-3CDF7DE838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6934" y="478318"/>
            <a:ext cx="7576868" cy="1285469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defRPr b="1" spc="0">
                <a:latin typeface="+mj-lt"/>
              </a:defRPr>
            </a:lvl1pPr>
          </a:lstStyle>
          <a:p>
            <a:r>
              <a:rPr lang="nl-NL" dirty="0"/>
              <a:t>Hier een titel </a:t>
            </a:r>
            <a:br>
              <a:rPr lang="nl-NL" dirty="0"/>
            </a:br>
            <a:r>
              <a:rPr lang="nl-NL" dirty="0"/>
              <a:t>van twee regels</a:t>
            </a:r>
          </a:p>
        </p:txBody>
      </p:sp>
      <p:sp>
        <p:nvSpPr>
          <p:cNvPr id="8" name="Tijdelijke aanduiding voor tekst 6">
            <a:extLst>
              <a:ext uri="{FF2B5EF4-FFF2-40B4-BE49-F238E27FC236}">
                <a16:creationId xmlns:a16="http://schemas.microsoft.com/office/drawing/2014/main" id="{9E59EA32-9178-B681-C7C8-C916FC7F11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6934" y="1969454"/>
            <a:ext cx="10806865" cy="3851275"/>
          </a:xfrm>
        </p:spPr>
        <p:txBody>
          <a:bodyPr/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46F7F2FC-98F2-13B2-7AC6-54F63E20283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97332" y="-557239"/>
            <a:ext cx="2933700" cy="2755900"/>
          </a:xfrm>
          <a:prstGeom prst="rect">
            <a:avLst/>
          </a:prstGeom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A6966F6E-9351-F5E3-F531-81CA28124D6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883040" y="4412736"/>
            <a:ext cx="3937000" cy="3111500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33393924-EC8D-4BDF-3302-F2710CAAD93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639616" y="5979506"/>
            <a:ext cx="895203" cy="331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7406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+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afbeelding 6">
            <a:extLst>
              <a:ext uri="{FF2B5EF4-FFF2-40B4-BE49-F238E27FC236}">
                <a16:creationId xmlns:a16="http://schemas.microsoft.com/office/drawing/2014/main" id="{36604BE3-09E4-2356-CBC4-FDB9B10B171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96000" y="0"/>
            <a:ext cx="6096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dirty="0"/>
              <a:t>Klik op het pictogram om een afbeelding in te voegen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56D65E6E-6A9D-6AE4-4450-B357497F13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6934" y="2657497"/>
            <a:ext cx="5064760" cy="1543006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80000"/>
              </a:lnSpc>
              <a:defRPr b="1" spc="0">
                <a:latin typeface="+mj-lt"/>
              </a:defRPr>
            </a:lvl1pPr>
          </a:lstStyle>
          <a:p>
            <a:r>
              <a:rPr lang="nl-NL" dirty="0"/>
              <a:t>Hier een titel</a:t>
            </a:r>
            <a:br>
              <a:rPr lang="nl-NL" dirty="0"/>
            </a:br>
            <a:r>
              <a:rPr lang="nl-NL" dirty="0"/>
              <a:t>van maximaal</a:t>
            </a:r>
            <a:br>
              <a:rPr lang="nl-NL" dirty="0"/>
            </a:br>
            <a:r>
              <a:rPr lang="nl-NL" dirty="0"/>
              <a:t>drie regels</a:t>
            </a: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2C5C916C-8497-26E6-DEE5-E4C07F908D2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92101" y="5068047"/>
            <a:ext cx="3344150" cy="2158316"/>
          </a:xfrm>
          <a:prstGeom prst="rect">
            <a:avLst/>
          </a:prstGeom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AF6CA2DC-0A1D-250D-7F67-B858A304B19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736355" y="-777089"/>
            <a:ext cx="3750677" cy="2725956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B95F061F-96B7-186A-C20B-D3DF7D1EBA7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57178" y="5979506"/>
            <a:ext cx="895203" cy="331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9303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gro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afbeelding 6">
            <a:extLst>
              <a:ext uri="{FF2B5EF4-FFF2-40B4-BE49-F238E27FC236}">
                <a16:creationId xmlns:a16="http://schemas.microsoft.com/office/drawing/2014/main" id="{44A97A7F-0E08-C79E-6622-858704896CF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dirty="0"/>
              <a:t>Klik op het pictogram om een afbeelding in te voegen</a:t>
            </a:r>
          </a:p>
        </p:txBody>
      </p:sp>
    </p:spTree>
    <p:extLst>
      <p:ext uri="{BB962C8B-B14F-4D97-AF65-F5344CB8AC3E}">
        <p14:creationId xmlns:p14="http://schemas.microsoft.com/office/powerpoint/2010/main" val="3917741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1156E6-BD1D-27FA-41BC-1B33D0E47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BCDB744-6C63-B2A2-4707-5A153F7142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3BD1A21-1D1C-D9AD-C055-13D002981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3BDC9-848E-44C7-A5E6-BF3FF024F5D0}" type="datetimeFigureOut">
              <a:rPr lang="nl-NL" smtClean="0"/>
              <a:t>14-3-2024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FE2D254-BAEA-7989-8BB7-2D35B420E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D4E2A13-A2BA-6A50-7017-55895978A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A2969-B745-42B5-8157-3C62B0AD8A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382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0BC1A5-C34D-CDC3-1BFD-3C15FBF05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E05471C-1B78-40EA-10C5-5F41C98F66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1B900C7-12F3-EBFF-A846-336B194AB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3BDC9-848E-44C7-A5E6-BF3FF024F5D0}" type="datetimeFigureOut">
              <a:rPr lang="nl-NL" smtClean="0"/>
              <a:t>14-3-2024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B540575-5431-AFBF-4273-A925E4C0E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C2F6CD1-3926-0503-B351-315FA440B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A2969-B745-42B5-8157-3C62B0AD8A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1565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D5A5F3-DB13-0880-6F60-0D541985C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9B1320C-1DB2-006A-4282-22AF610087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311C264-06B4-ECA8-5D58-C2F155E3E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311C795-168B-BF9E-6866-94EDB06FA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3BDC9-848E-44C7-A5E6-BF3FF024F5D0}" type="datetimeFigureOut">
              <a:rPr lang="nl-NL" smtClean="0"/>
              <a:t>14-3-2024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148A812-02C6-A6A4-8CFE-A359F5EB7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0B3D69E-0FA2-8C15-B1E2-67162C2AC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A2969-B745-42B5-8157-3C62B0AD8A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851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C31650-514D-AB9F-BC39-5B82183FF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0E725DE-BF07-7CB0-0BAF-7AF6781392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1BC1062-2BC4-68C1-5BB6-7BC2269709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BC281CCE-803D-CF0D-5D04-D6160D582C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89218E8-4BDA-8ADF-617E-2EF4DE40BF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460AC0B-B81B-77A4-563E-AA2FDE7CB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3BDC9-848E-44C7-A5E6-BF3FF024F5D0}" type="datetimeFigureOut">
              <a:rPr lang="nl-NL" smtClean="0"/>
              <a:t>14-3-2024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43E50FED-857F-260A-F4A4-F6E4A8688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C6753BFA-3FCF-75FD-4472-EAC1D4964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A2969-B745-42B5-8157-3C62B0AD8A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33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3B0FBB-743E-4EC0-44AC-762ECAEB0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907BE57-857C-B51C-762C-26C7C16E3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3BDC9-848E-44C7-A5E6-BF3FF024F5D0}" type="datetimeFigureOut">
              <a:rPr lang="nl-NL" smtClean="0"/>
              <a:t>14-3-2024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E1CA76D-A32B-1ECD-E9BB-6F1FB9AF9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4A960E7-B421-E948-A957-80AE55F0A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A2969-B745-42B5-8157-3C62B0AD8A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4177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F60DECD4-7767-8636-32CF-DB652EF9A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3BDC9-848E-44C7-A5E6-BF3FF024F5D0}" type="datetimeFigureOut">
              <a:rPr lang="nl-NL" smtClean="0"/>
              <a:t>14-3-2024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C539AED-3136-FD2B-70EE-D40BA8E71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2BBFE5B-6B6F-E02C-8D04-E6D54ADA4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A2969-B745-42B5-8157-3C62B0AD8A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607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A0D2BA-62AF-B26E-C440-F9CD385D5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8BA433-BDD3-01D7-DA15-C1FE252C8C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D775A47-C8DF-4C25-04A6-102D44C5DB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EBB353C-B817-BFED-8F9C-354427D21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3BDC9-848E-44C7-A5E6-BF3FF024F5D0}" type="datetimeFigureOut">
              <a:rPr lang="nl-NL" smtClean="0"/>
              <a:t>14-3-2024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CFD9F74-706A-04C4-1EF7-5E4B6366C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04CC669-BA2A-1D73-F67D-8EFCCA2B0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A2969-B745-42B5-8157-3C62B0AD8A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8857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5CD3F8-9B3B-0786-0007-1E121ADF4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9282BFC-22C1-45B9-7C4E-8DB9EEBED9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9C4C744-A053-9A42-62B4-843CB47345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CF35298-6FCF-029C-27A6-D225FBBF9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3BDC9-848E-44C7-A5E6-BF3FF024F5D0}" type="datetimeFigureOut">
              <a:rPr lang="nl-NL" smtClean="0"/>
              <a:t>14-3-2024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46A8F2C-249D-F42F-3173-59458F5F0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B9697FC-6C05-535B-463C-F0497E516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A2969-B745-42B5-8157-3C62B0AD8A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5866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E44E669F-E032-E187-3E13-A84DA82A3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C218608-86D4-770A-C847-BB4E54CD5B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FF6FE1C-749A-A615-FE31-B317CE7F1F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3BDC9-848E-44C7-A5E6-BF3FF024F5D0}" type="datetimeFigureOut">
              <a:rPr lang="nl-NL" smtClean="0"/>
              <a:t>14-3-2024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9DDF312-2069-2834-411C-F14F00EC42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ECAA2A3-E6E8-58C6-2057-A08C2884D5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A2969-B745-42B5-8157-3C62B0AD8A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6936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CEFC6DD-89C5-CAD1-A493-49AAF8CA8B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F6EED63-F747-44C8-0EE3-4A0570D5F5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38F64-7678-8A43-8BD8-75E53259EE33}" type="datetimeFigureOut">
              <a:rPr lang="nl-NL" smtClean="0"/>
              <a:t>14-3-2024</a:t>
            </a:fld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4364E14-B1B7-E994-819A-AA8A9575A5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47E39-8941-3E46-BA86-2CF229FEF3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2330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ndertitel 5">
            <a:extLst>
              <a:ext uri="{FF2B5EF4-FFF2-40B4-BE49-F238E27FC236}">
                <a16:creationId xmlns:a16="http://schemas.microsoft.com/office/drawing/2014/main" id="{576BDAE8-A70A-F58D-A33F-9BFE60F2B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44065"/>
            <a:ext cx="9144000" cy="1699858"/>
          </a:xfrm>
        </p:spPr>
        <p:txBody>
          <a:bodyPr/>
          <a:lstStyle/>
          <a:p>
            <a:r>
              <a:rPr lang="nl-NL" dirty="0">
                <a:solidFill>
                  <a:srgbClr val="463869"/>
                </a:solidFill>
                <a:latin typeface="bilo"/>
              </a:rPr>
              <a:t>Loyaliteit </a:t>
            </a:r>
          </a:p>
          <a:p>
            <a:r>
              <a:rPr lang="nl-NL" dirty="0">
                <a:solidFill>
                  <a:srgbClr val="463869"/>
                </a:solidFill>
                <a:latin typeface="bilo"/>
              </a:rPr>
              <a:t>versus </a:t>
            </a:r>
          </a:p>
          <a:p>
            <a:r>
              <a:rPr lang="nl-NL" dirty="0">
                <a:solidFill>
                  <a:srgbClr val="463869"/>
                </a:solidFill>
                <a:latin typeface="bilo"/>
              </a:rPr>
              <a:t>eigen mening</a:t>
            </a:r>
          </a:p>
          <a:p>
            <a:endParaRPr lang="nl-NL" sz="2800" b="0" i="0" dirty="0">
              <a:solidFill>
                <a:srgbClr val="463869"/>
              </a:solidFill>
              <a:effectLst/>
              <a:latin typeface="bilo"/>
            </a:endParaRPr>
          </a:p>
        </p:txBody>
      </p:sp>
    </p:spTree>
    <p:extLst>
      <p:ext uri="{BB962C8B-B14F-4D97-AF65-F5344CB8AC3E}">
        <p14:creationId xmlns:p14="http://schemas.microsoft.com/office/powerpoint/2010/main" val="1545696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1">
            <a:extLst>
              <a:ext uri="{FF2B5EF4-FFF2-40B4-BE49-F238E27FC236}">
                <a16:creationId xmlns:a16="http://schemas.microsoft.com/office/drawing/2014/main" id="{187E0221-31C1-FAB2-BD14-9E0E5A486E9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6934" y="895031"/>
            <a:ext cx="10806865" cy="5302569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nl-NL" sz="2100" dirty="0">
                <a:solidFill>
                  <a:srgbClr val="463869"/>
                </a:solidFill>
                <a:latin typeface="bilo"/>
              </a:rPr>
              <a:t>Welke (tegengestelde) belangen zie je terug in het bericht?</a:t>
            </a:r>
          </a:p>
          <a:p>
            <a:pPr>
              <a:lnSpc>
                <a:spcPct val="120000"/>
              </a:lnSpc>
            </a:pPr>
            <a:r>
              <a:rPr lang="nl-NL" sz="2100" dirty="0">
                <a:solidFill>
                  <a:srgbClr val="463869"/>
                </a:solidFill>
                <a:latin typeface="bilo"/>
              </a:rPr>
              <a:t>Wat is de onderbouwing?</a:t>
            </a:r>
          </a:p>
          <a:p>
            <a:pPr>
              <a:lnSpc>
                <a:spcPct val="120000"/>
              </a:lnSpc>
            </a:pPr>
            <a:r>
              <a:rPr lang="nl-NL" sz="2100" dirty="0">
                <a:solidFill>
                  <a:srgbClr val="463869"/>
                </a:solidFill>
                <a:latin typeface="bilo"/>
              </a:rPr>
              <a:t>Wat is je eigen mening over het onderwerp?</a:t>
            </a:r>
          </a:p>
          <a:p>
            <a:pPr>
              <a:lnSpc>
                <a:spcPct val="120000"/>
              </a:lnSpc>
            </a:pPr>
            <a:r>
              <a:rPr lang="nl-NL" sz="2100" dirty="0">
                <a:solidFill>
                  <a:srgbClr val="463869"/>
                </a:solidFill>
                <a:latin typeface="bilo"/>
              </a:rPr>
              <a:t>Welk effect hebben reacties op het bericht (denk aan </a:t>
            </a:r>
            <a:r>
              <a:rPr lang="nl-NL" sz="2100" dirty="0" err="1">
                <a:solidFill>
                  <a:srgbClr val="463869"/>
                </a:solidFill>
                <a:latin typeface="bilo"/>
              </a:rPr>
              <a:t>comments</a:t>
            </a:r>
            <a:r>
              <a:rPr lang="nl-NL" sz="2100" dirty="0">
                <a:solidFill>
                  <a:srgbClr val="463869"/>
                </a:solidFill>
                <a:latin typeface="bilo"/>
              </a:rPr>
              <a:t> en </a:t>
            </a:r>
            <a:r>
              <a:rPr lang="nl-NL" sz="2100" dirty="0" err="1">
                <a:solidFill>
                  <a:srgbClr val="463869"/>
                </a:solidFill>
                <a:latin typeface="bilo"/>
              </a:rPr>
              <a:t>emoji’s</a:t>
            </a:r>
            <a:r>
              <a:rPr lang="nl-NL" sz="2100" dirty="0">
                <a:solidFill>
                  <a:srgbClr val="463869"/>
                </a:solidFill>
                <a:latin typeface="bilo"/>
              </a:rPr>
              <a:t>)?</a:t>
            </a:r>
          </a:p>
          <a:p>
            <a:pPr>
              <a:lnSpc>
                <a:spcPct val="120000"/>
              </a:lnSpc>
            </a:pPr>
            <a:r>
              <a:rPr lang="nl-NL" sz="2100" dirty="0">
                <a:solidFill>
                  <a:srgbClr val="463869"/>
                </a:solidFill>
                <a:latin typeface="bilo"/>
              </a:rPr>
              <a:t>Op welke manier reageer je zelf op zo’n bericht? </a:t>
            </a:r>
            <a:br>
              <a:rPr lang="nl-NL" sz="2100" dirty="0">
                <a:solidFill>
                  <a:srgbClr val="463869"/>
                </a:solidFill>
                <a:latin typeface="bilo"/>
              </a:rPr>
            </a:br>
            <a:r>
              <a:rPr lang="nl-NL" sz="2100" dirty="0">
                <a:solidFill>
                  <a:srgbClr val="463869"/>
                </a:solidFill>
                <a:latin typeface="bilo"/>
              </a:rPr>
              <a:t>Ga je erin mee en voed je dit soort berichten, of ben je degene die dit soort berichten verstuurt? </a:t>
            </a:r>
            <a:br>
              <a:rPr lang="nl-NL" sz="2100" dirty="0">
                <a:solidFill>
                  <a:srgbClr val="463869"/>
                </a:solidFill>
                <a:latin typeface="bilo"/>
              </a:rPr>
            </a:br>
            <a:r>
              <a:rPr lang="nl-NL" sz="2100" dirty="0">
                <a:solidFill>
                  <a:srgbClr val="463869"/>
                </a:solidFill>
                <a:latin typeface="bilo"/>
              </a:rPr>
              <a:t>Ga je ertegenin, of laat je het aan je voorbijgaan en zeg je niets?</a:t>
            </a:r>
          </a:p>
          <a:p>
            <a:pPr>
              <a:lnSpc>
                <a:spcPct val="120000"/>
              </a:lnSpc>
            </a:pPr>
            <a:r>
              <a:rPr lang="nl-NL" sz="2100" dirty="0">
                <a:solidFill>
                  <a:srgbClr val="463869"/>
                </a:solidFill>
                <a:latin typeface="bilo"/>
              </a:rPr>
              <a:t>Maakt het verschil van wie het bericht komt?</a:t>
            </a:r>
          </a:p>
          <a:p>
            <a:pPr>
              <a:lnSpc>
                <a:spcPct val="120000"/>
              </a:lnSpc>
            </a:pPr>
            <a:r>
              <a:rPr lang="nl-NL" sz="2100" dirty="0">
                <a:solidFill>
                  <a:srgbClr val="463869"/>
                </a:solidFill>
                <a:latin typeface="bilo"/>
              </a:rPr>
              <a:t>Wat denk je dat het effect is van jouw reactie? Is dat ook wat je ermee wilt bereiken</a:t>
            </a:r>
            <a:r>
              <a:rPr lang="nl-NL" sz="2100">
                <a:solidFill>
                  <a:srgbClr val="463869"/>
                </a:solidFill>
                <a:latin typeface="bilo"/>
              </a:rPr>
              <a:t>? </a:t>
            </a:r>
            <a:br>
              <a:rPr lang="nl-NL" sz="2100">
                <a:solidFill>
                  <a:srgbClr val="463869"/>
                </a:solidFill>
                <a:latin typeface="bilo"/>
              </a:rPr>
            </a:br>
            <a:r>
              <a:rPr lang="nl-NL" sz="2100">
                <a:solidFill>
                  <a:srgbClr val="463869"/>
                </a:solidFill>
                <a:latin typeface="bilo"/>
              </a:rPr>
              <a:t>Ook </a:t>
            </a:r>
            <a:r>
              <a:rPr lang="nl-NL" sz="2100" dirty="0">
                <a:solidFill>
                  <a:srgbClr val="463869"/>
                </a:solidFill>
                <a:latin typeface="bilo"/>
              </a:rPr>
              <a:t>niet reageren kan een effect hebben.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61C7EF60-4BB1-5906-C7A2-5D2B9A674826}"/>
              </a:ext>
            </a:extLst>
          </p:cNvPr>
          <p:cNvSpPr txBox="1"/>
          <p:nvPr/>
        </p:nvSpPr>
        <p:spPr>
          <a:xfrm>
            <a:off x="546934" y="248700"/>
            <a:ext cx="79891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1" i="0" u="none" strike="noStrike" kern="1200" cap="none" spc="0" normalizeH="0" baseline="0" noProof="0" dirty="0">
                <a:ln>
                  <a:noFill/>
                </a:ln>
                <a:solidFill>
                  <a:srgbClr val="463869"/>
                </a:solidFill>
                <a:effectLst/>
                <a:uLnTx/>
                <a:uFillTx/>
                <a:latin typeface="bilo"/>
              </a:rPr>
              <a:t>Bespreek de inhoud van de berichten:</a:t>
            </a:r>
          </a:p>
        </p:txBody>
      </p:sp>
    </p:spTree>
    <p:extLst>
      <p:ext uri="{BB962C8B-B14F-4D97-AF65-F5344CB8AC3E}">
        <p14:creationId xmlns:p14="http://schemas.microsoft.com/office/powerpoint/2010/main" val="284077714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Kantoorthema">
  <a:themeElements>
    <a:clrScheme name="Aangepast 1">
      <a:dk1>
        <a:srgbClr val="000000"/>
      </a:dk1>
      <a:lt1>
        <a:srgbClr val="FFFFFF"/>
      </a:lt1>
      <a:dk2>
        <a:srgbClr val="000000"/>
      </a:dk2>
      <a:lt2>
        <a:srgbClr val="E7E6E6"/>
      </a:lt2>
      <a:accent1>
        <a:srgbClr val="8871C3"/>
      </a:accent1>
      <a:accent2>
        <a:srgbClr val="FC744C"/>
      </a:accent2>
      <a:accent3>
        <a:srgbClr val="2B594E"/>
      </a:accent3>
      <a:accent4>
        <a:srgbClr val="AED7D3"/>
      </a:accent4>
      <a:accent5>
        <a:srgbClr val="FFDF00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3C945A5F80FC4DB9474F93DA959692" ma:contentTypeVersion="17" ma:contentTypeDescription="Een nieuw document maken." ma:contentTypeScope="" ma:versionID="89f3d413f3f5fd7575f953e504cc8c0a">
  <xsd:schema xmlns:xsd="http://www.w3.org/2001/XMLSchema" xmlns:xs="http://www.w3.org/2001/XMLSchema" xmlns:p="http://schemas.microsoft.com/office/2006/metadata/properties" xmlns:ns2="eadd5438-6ea2-4bca-9034-e3857758f343" xmlns:ns3="a7aa7791-bcbe-4f32-ba0d-36214a30ecf2" targetNamespace="http://schemas.microsoft.com/office/2006/metadata/properties" ma:root="true" ma:fieldsID="6150c3b4beb595026b86f1133f1248a6" ns2:_="" ns3:_="">
    <xsd:import namespace="eadd5438-6ea2-4bca-9034-e3857758f343"/>
    <xsd:import namespace="a7aa7791-bcbe-4f32-ba0d-36214a30ec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dd5438-6ea2-4bca-9034-e3857758f3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Afbeeldingtags" ma:readOnly="false" ma:fieldId="{5cf76f15-5ced-4ddc-b409-7134ff3c332f}" ma:taxonomyMulti="true" ma:sspId="d6b67635-c707-4593-ad5b-dff80e305cb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aa7791-bcbe-4f32-ba0d-36214a30ecf2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087e66f1-fa65-4d90-8378-133d769aa81b}" ma:internalName="TaxCatchAll" ma:showField="CatchAllData" ma:web="a7aa7791-bcbe-4f32-ba0d-36214a30ec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add5438-6ea2-4bca-9034-e3857758f343">
      <Terms xmlns="http://schemas.microsoft.com/office/infopath/2007/PartnerControls"/>
    </lcf76f155ced4ddcb4097134ff3c332f>
    <TaxCatchAll xmlns="a7aa7791-bcbe-4f32-ba0d-36214a30ecf2" xsi:nil="true"/>
  </documentManagement>
</p:properties>
</file>

<file path=customXml/itemProps1.xml><?xml version="1.0" encoding="utf-8"?>
<ds:datastoreItem xmlns:ds="http://schemas.openxmlformats.org/officeDocument/2006/customXml" ds:itemID="{1AF8C156-7D72-4AF2-9CE8-0DAEE04FB5D8}"/>
</file>

<file path=customXml/itemProps2.xml><?xml version="1.0" encoding="utf-8"?>
<ds:datastoreItem xmlns:ds="http://schemas.openxmlformats.org/officeDocument/2006/customXml" ds:itemID="{7E7756B8-6B3B-42CC-A58F-AEC0C9F573B2}"/>
</file>

<file path=customXml/itemProps3.xml><?xml version="1.0" encoding="utf-8"?>
<ds:datastoreItem xmlns:ds="http://schemas.openxmlformats.org/officeDocument/2006/customXml" ds:itemID="{2D76FD4C-A75F-4559-B992-3F0B851F41C8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139</Words>
  <Application>Microsoft Office PowerPoint</Application>
  <PresentationFormat>Breedbeeld</PresentationFormat>
  <Paragraphs>12</Paragraphs>
  <Slides>2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2</vt:i4>
      </vt:variant>
      <vt:variant>
        <vt:lpstr>Diatitels</vt:lpstr>
      </vt:variant>
      <vt:variant>
        <vt:i4>2</vt:i4>
      </vt:variant>
    </vt:vector>
  </HeadingPairs>
  <TitlesOfParts>
    <vt:vector size="8" baseType="lpstr">
      <vt:lpstr>Arial</vt:lpstr>
      <vt:lpstr>bilo</vt:lpstr>
      <vt:lpstr>Calibri</vt:lpstr>
      <vt:lpstr>Calibri Light</vt:lpstr>
      <vt:lpstr>Kantoorthema</vt:lpstr>
      <vt:lpstr>1_Kantoorthema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2024-03-14T10:08:48Z</dcterms:created>
  <dcterms:modified xsi:type="dcterms:W3CDTF">2024-03-14T10:08:59Z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0x010100CC3C945A5F80FC4DB9474F93DA959692</vt:lpwstr>
  </property>
</Properties>
</file>